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302" r:id="rId2"/>
    <p:sldId id="303" r:id="rId3"/>
    <p:sldId id="30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8" r:id="rId49"/>
    <p:sldId id="305" r:id="rId50"/>
    <p:sldId id="306" r:id="rId51"/>
    <p:sldId id="307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RUNGTA COLLEGE OF DENTAL SCIENCES AND RESEARCH</a:t>
            </a:r>
            <a:endParaRPr lang="en-IN" sz="3200" dirty="0">
              <a:latin typeface="Arial Rounded MT Bold" pitchFamily="34" charset="0"/>
            </a:endParaRPr>
          </a:p>
        </p:txBody>
      </p:sp>
      <p:pic>
        <p:nvPicPr>
          <p:cNvPr id="5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5715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DEPARTMENT OF GENERAL MEDICINE</a:t>
            </a:r>
            <a:endParaRPr lang="en-IN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895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/>
              <a:t>DIABETES MELLITUS</a:t>
            </a:r>
            <a:endParaRPr lang="en-IN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150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150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 fontScale="90000"/>
          </a:bodyPr>
          <a:lstStyle/>
          <a:p>
            <a:r>
              <a:rPr lang="en-IN" sz="4800" dirty="0" smtClean="0"/>
              <a:t>SPECIFIC LEARNING OBJECTIVES</a:t>
            </a:r>
            <a:endParaRPr lang="en-IN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397000"/>
          <a:ext cx="7086600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MUST</a:t>
                      </a:r>
                      <a:r>
                        <a:rPr lang="en-IN" sz="3600" baseline="0" dirty="0" smtClean="0"/>
                        <a:t> KNOW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NICE TO KNOW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DESIRE TO KNOW</a:t>
                      </a:r>
                      <a:endParaRPr lang="en-IN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DIAGNOSIS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ENDOCRINE PANCREAS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CLASSIFICATION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TYPES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MODY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MANAGEMENT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PATHOGENESIS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COMPLICATIONS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720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35768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830997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400" b="1" dirty="0" smtClean="0"/>
              <a:t>CONTENTS</a:t>
            </a:r>
            <a:endParaRPr lang="en-IN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293757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 smtClean="0"/>
              <a:t>Endocrine pancreas</a:t>
            </a:r>
          </a:p>
          <a:p>
            <a:r>
              <a:rPr lang="en-IN" sz="2800" dirty="0" smtClean="0"/>
              <a:t>Introduction</a:t>
            </a:r>
          </a:p>
          <a:p>
            <a:r>
              <a:rPr lang="en-IN" sz="2800" dirty="0" smtClean="0"/>
              <a:t>Diagnosis</a:t>
            </a:r>
          </a:p>
          <a:p>
            <a:r>
              <a:rPr lang="en-IN" sz="2800" dirty="0" smtClean="0"/>
              <a:t>Classification</a:t>
            </a:r>
          </a:p>
          <a:p>
            <a:r>
              <a:rPr lang="en-IN" sz="2800" dirty="0" smtClean="0"/>
              <a:t>Management</a:t>
            </a:r>
          </a:p>
          <a:p>
            <a:r>
              <a:rPr lang="en-IN" sz="2800" dirty="0" smtClean="0"/>
              <a:t>Type 1 DM</a:t>
            </a:r>
          </a:p>
          <a:p>
            <a:r>
              <a:rPr lang="en-IN" sz="2800" dirty="0" smtClean="0"/>
              <a:t>Type 2 DM</a:t>
            </a:r>
          </a:p>
          <a:p>
            <a:r>
              <a:rPr lang="en-IN" sz="2800" dirty="0" smtClean="0"/>
              <a:t>DM other forms</a:t>
            </a:r>
          </a:p>
          <a:p>
            <a:r>
              <a:rPr lang="en-IN" sz="2800" dirty="0" smtClean="0"/>
              <a:t>MODY</a:t>
            </a:r>
          </a:p>
          <a:p>
            <a:r>
              <a:rPr lang="en-IN" sz="2800" dirty="0" smtClean="0"/>
              <a:t>Pathogenesis</a:t>
            </a:r>
          </a:p>
          <a:p>
            <a:r>
              <a:rPr lang="en-IN" sz="2800" dirty="0" smtClean="0"/>
              <a:t>Complications</a:t>
            </a:r>
          </a:p>
          <a:p>
            <a:r>
              <a:rPr lang="en-IN" sz="2800" dirty="0" smtClean="0"/>
              <a:t>Summary</a:t>
            </a:r>
            <a:endParaRPr lang="en-IN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0068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1493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2918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7875984" cy="6715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1506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1493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78631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7218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543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AND ANSWERS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YOU....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7187"/>
            <a:ext cx="9144000" cy="65008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</TotalTime>
  <Words>88</Words>
  <Application>Microsoft Office PowerPoint</Application>
  <PresentationFormat>On-screen Show (4:3)</PresentationFormat>
  <Paragraphs>35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Equity</vt:lpstr>
      <vt:lpstr>Slide 1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REFERENCES</vt:lpstr>
      <vt:lpstr>QUESTION AND ANSWERS</vt:lpstr>
      <vt:lpstr>THANK YOU....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</cp:revision>
  <dcterms:created xsi:type="dcterms:W3CDTF">2022-09-02T05:03:34Z</dcterms:created>
  <dcterms:modified xsi:type="dcterms:W3CDTF">2022-09-28T10:03:26Z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